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38ac2b1-2462-4e52-897b-44bd79b900c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3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/>
              <a:t>How </a:t>
            </a:r>
            <a:r>
              <a:rPr lang="hr-HR" sz="2800" dirty="0" err="1"/>
              <a:t>self-reliant</a:t>
            </a:r>
            <a:r>
              <a:rPr lang="hr-HR" sz="2800" dirty="0"/>
              <a:t> are </a:t>
            </a:r>
            <a:r>
              <a:rPr lang="hr-HR" sz="2800" dirty="0" err="1"/>
              <a:t>you</a:t>
            </a:r>
            <a:r>
              <a:rPr lang="hr-HR" sz="2800" dirty="0"/>
              <a:t>?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8187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ćeš lekciji upotrijebiti glagolsko vrijeme </a:t>
            </a:r>
            <a:r>
              <a:rPr kumimoji="0" lang="hr-H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kontekstu važnosti bavljenja sportom</a:t>
            </a:r>
            <a:r>
              <a:rPr lang="hr-HR" sz="2000" i="1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FA29E9-4C84-46D0-82AF-5D09898379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236" y="2984770"/>
            <a:ext cx="2614577" cy="3418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A4C1EA-8AFA-4799-B14E-B9154C0B9B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5621" y="2945895"/>
            <a:ext cx="2674048" cy="34959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9F7FE-B6E9-45F1-8E63-9707557D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967" y="431831"/>
            <a:ext cx="9278907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since</a:t>
            </a:r>
            <a:r>
              <a:rPr lang="hr-HR" dirty="0"/>
              <a:t> or for.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52653E-C6E3-45C6-AA7A-CC373371AF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9840" y="2070715"/>
            <a:ext cx="9147034" cy="35488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09DF64-6AFA-45D3-A827-0A7F462817B9}"/>
              </a:ext>
            </a:extLst>
          </p:cNvPr>
          <p:cNvSpPr txBox="1"/>
          <p:nvPr/>
        </p:nvSpPr>
        <p:spPr>
          <a:xfrm>
            <a:off x="4882718" y="2849733"/>
            <a:ext cx="75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for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FDE43F-B3A0-4462-91EF-A021A9347538}"/>
              </a:ext>
            </a:extLst>
          </p:cNvPr>
          <p:cNvSpPr txBox="1"/>
          <p:nvPr/>
        </p:nvSpPr>
        <p:spPr>
          <a:xfrm>
            <a:off x="3669305" y="3188287"/>
            <a:ext cx="75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since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0F2EF5-4652-4A9A-85FD-D36306D4B312}"/>
              </a:ext>
            </a:extLst>
          </p:cNvPr>
          <p:cNvSpPr txBox="1"/>
          <p:nvPr/>
        </p:nvSpPr>
        <p:spPr>
          <a:xfrm>
            <a:off x="4696474" y="3868793"/>
            <a:ext cx="75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for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4219B6-438D-4563-B9D2-817019163279}"/>
              </a:ext>
            </a:extLst>
          </p:cNvPr>
          <p:cNvSpPr txBox="1"/>
          <p:nvPr/>
        </p:nvSpPr>
        <p:spPr>
          <a:xfrm>
            <a:off x="5451076" y="4182261"/>
            <a:ext cx="75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since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7046DE-4A0B-43E6-A9F4-B1A8D6E3611F}"/>
              </a:ext>
            </a:extLst>
          </p:cNvPr>
          <p:cNvSpPr txBox="1"/>
          <p:nvPr/>
        </p:nvSpPr>
        <p:spPr>
          <a:xfrm>
            <a:off x="4767495" y="4503938"/>
            <a:ext cx="75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since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C83E90-006D-4FCA-8C25-1B1847EDD4B8}"/>
              </a:ext>
            </a:extLst>
          </p:cNvPr>
          <p:cNvSpPr txBox="1"/>
          <p:nvPr/>
        </p:nvSpPr>
        <p:spPr>
          <a:xfrm>
            <a:off x="3746376" y="4806402"/>
            <a:ext cx="75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since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5F6DAA-0EFC-4B96-9911-3C325227C77E}"/>
              </a:ext>
            </a:extLst>
          </p:cNvPr>
          <p:cNvSpPr txBox="1"/>
          <p:nvPr/>
        </p:nvSpPr>
        <p:spPr>
          <a:xfrm>
            <a:off x="4280516" y="5144956"/>
            <a:ext cx="75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for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88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0AF7DD-77C6-4832-AB2A-C305A9F0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83" y="414075"/>
            <a:ext cx="8726750" cy="1139517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perfect</a:t>
            </a:r>
            <a:r>
              <a:rPr lang="hr-HR" dirty="0"/>
              <a:t> </a:t>
            </a:r>
            <a:r>
              <a:rPr lang="hr-HR" dirty="0" err="1"/>
              <a:t>continuous</a:t>
            </a:r>
            <a:r>
              <a:rPr lang="hr-HR" dirty="0"/>
              <a:t> </a:t>
            </a:r>
            <a:r>
              <a:rPr lang="hr-HR" dirty="0" err="1"/>
              <a:t>tense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01BDFD-2658-40DE-B6AD-9CA2C89819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311" y="1685702"/>
            <a:ext cx="8406034" cy="45286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E619C1-B565-499C-981C-A7B8FDCD3D0F}"/>
              </a:ext>
            </a:extLst>
          </p:cNvPr>
          <p:cNvSpPr txBox="1"/>
          <p:nvPr/>
        </p:nvSpPr>
        <p:spPr>
          <a:xfrm>
            <a:off x="4891596" y="2503503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meaning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1C8B81-9B5A-434E-A4B3-6592EAF6DC79}"/>
              </a:ext>
            </a:extLst>
          </p:cNvPr>
          <p:cNvSpPr txBox="1"/>
          <p:nvPr/>
        </p:nvSpPr>
        <p:spPr>
          <a:xfrm>
            <a:off x="6304625" y="3330069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 sleeping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C1F2A8-1873-4950-8271-F7D01635BE8F}"/>
              </a:ext>
            </a:extLst>
          </p:cNvPr>
          <p:cNvSpPr txBox="1"/>
          <p:nvPr/>
        </p:nvSpPr>
        <p:spPr>
          <a:xfrm>
            <a:off x="1976760" y="3979296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stressing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0D7A33-53A5-4410-A1AD-D0B93B26B4B1}"/>
              </a:ext>
            </a:extLst>
          </p:cNvPr>
          <p:cNvSpPr txBox="1"/>
          <p:nvPr/>
        </p:nvSpPr>
        <p:spPr>
          <a:xfrm>
            <a:off x="1939770" y="4540420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working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85E3A7-99A1-43CB-94AF-F7FA4A214F61}"/>
              </a:ext>
            </a:extLst>
          </p:cNvPr>
          <p:cNvSpPr txBox="1"/>
          <p:nvPr/>
        </p:nvSpPr>
        <p:spPr>
          <a:xfrm>
            <a:off x="3144175" y="4259858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33DD76-4829-451C-B866-EF44633384D7}"/>
              </a:ext>
            </a:extLst>
          </p:cNvPr>
          <p:cNvSpPr txBox="1"/>
          <p:nvPr/>
        </p:nvSpPr>
        <p:spPr>
          <a:xfrm>
            <a:off x="2608555" y="5449409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trying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FCC2D6-7605-424B-BF35-E71C57AEE743}"/>
              </a:ext>
            </a:extLst>
          </p:cNvPr>
          <p:cNvSpPr txBox="1"/>
          <p:nvPr/>
        </p:nvSpPr>
        <p:spPr>
          <a:xfrm>
            <a:off x="3144175" y="4833744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running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23BDB9-01B7-4667-BAC1-FABFD39B5C74}"/>
              </a:ext>
            </a:extLst>
          </p:cNvPr>
          <p:cNvSpPr txBox="1"/>
          <p:nvPr/>
        </p:nvSpPr>
        <p:spPr>
          <a:xfrm>
            <a:off x="2024671" y="3079618"/>
            <a:ext cx="21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haven’t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exercising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E1C8E7-3BA6-4344-A241-4F17C14F1F07}"/>
              </a:ext>
            </a:extLst>
          </p:cNvPr>
          <p:cNvSpPr txBox="1"/>
          <p:nvPr/>
        </p:nvSpPr>
        <p:spPr>
          <a:xfrm>
            <a:off x="6304625" y="3090446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preparing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B6650E-084A-4A40-9820-D478E8158E8A}"/>
              </a:ext>
            </a:extLst>
          </p:cNvPr>
          <p:cNvSpPr txBox="1"/>
          <p:nvPr/>
        </p:nvSpPr>
        <p:spPr>
          <a:xfrm>
            <a:off x="3680815" y="3353059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haven’t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eating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BA1CED-7EC3-4D66-B58F-D7C75AD18785}"/>
              </a:ext>
            </a:extLst>
          </p:cNvPr>
          <p:cNvSpPr txBox="1"/>
          <p:nvPr/>
        </p:nvSpPr>
        <p:spPr>
          <a:xfrm>
            <a:off x="2220157" y="3698734"/>
            <a:ext cx="21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overworkng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19D4D8F-37A8-46D0-A971-574A3F4A9BD8}"/>
              </a:ext>
            </a:extLst>
          </p:cNvPr>
          <p:cNvSpPr txBox="1"/>
          <p:nvPr/>
        </p:nvSpPr>
        <p:spPr>
          <a:xfrm>
            <a:off x="2751619" y="2767175"/>
            <a:ext cx="189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suffering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6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419D3-5EEA-4C56-B7C0-A5559FB0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550" y="1253331"/>
            <a:ext cx="4523351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perfect</a:t>
            </a:r>
            <a:r>
              <a:rPr lang="hr-HR" dirty="0"/>
              <a:t> </a:t>
            </a:r>
            <a:r>
              <a:rPr lang="hr-HR" dirty="0" err="1"/>
              <a:t>simple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continuous</a:t>
            </a:r>
            <a:r>
              <a:rPr lang="hr-HR" dirty="0"/>
              <a:t>?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1AC124-BFB7-4B85-8D07-E0AAF28786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982" y="19489"/>
            <a:ext cx="5424637" cy="68399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6FCB759E-E00A-4A3C-9D1B-284488411AA5}"/>
              </a:ext>
            </a:extLst>
          </p:cNvPr>
          <p:cNvSpPr/>
          <p:nvPr/>
        </p:nvSpPr>
        <p:spPr>
          <a:xfrm>
            <a:off x="1286340" y="6522127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5C6107F-6F4A-41A2-92A1-F9AC2E49187A}"/>
              </a:ext>
            </a:extLst>
          </p:cNvPr>
          <p:cNvSpPr/>
          <p:nvPr/>
        </p:nvSpPr>
        <p:spPr>
          <a:xfrm>
            <a:off x="1252308" y="2694910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928F221-F8F6-445F-A614-D6562507883B}"/>
              </a:ext>
            </a:extLst>
          </p:cNvPr>
          <p:cNvSpPr/>
          <p:nvPr/>
        </p:nvSpPr>
        <p:spPr>
          <a:xfrm>
            <a:off x="1252307" y="4512817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FA35A1-C417-4300-A886-335F96B4B32E}"/>
              </a:ext>
            </a:extLst>
          </p:cNvPr>
          <p:cNvSpPr/>
          <p:nvPr/>
        </p:nvSpPr>
        <p:spPr>
          <a:xfrm>
            <a:off x="1252307" y="3910077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74E2A5B-9D9C-49F8-A721-647EC0C97F88}"/>
              </a:ext>
            </a:extLst>
          </p:cNvPr>
          <p:cNvSpPr/>
          <p:nvPr/>
        </p:nvSpPr>
        <p:spPr>
          <a:xfrm>
            <a:off x="1312974" y="1273256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B1E0CB-2882-44A7-B6F5-71A127D461F9}"/>
              </a:ext>
            </a:extLst>
          </p:cNvPr>
          <p:cNvSpPr/>
          <p:nvPr/>
        </p:nvSpPr>
        <p:spPr>
          <a:xfrm>
            <a:off x="1307613" y="5900116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6DE7514-6F58-4C0C-BDD9-F89C33E302BF}"/>
              </a:ext>
            </a:extLst>
          </p:cNvPr>
          <p:cNvSpPr/>
          <p:nvPr/>
        </p:nvSpPr>
        <p:spPr>
          <a:xfrm>
            <a:off x="1286340" y="5278105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C005C00-531E-4DB4-9460-49C0B4E50D9C}"/>
              </a:ext>
            </a:extLst>
          </p:cNvPr>
          <p:cNvSpPr/>
          <p:nvPr/>
        </p:nvSpPr>
        <p:spPr>
          <a:xfrm>
            <a:off x="1252308" y="2092170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25F87E6-77B3-4834-86FE-9E0B82ED1C33}"/>
              </a:ext>
            </a:extLst>
          </p:cNvPr>
          <p:cNvSpPr/>
          <p:nvPr/>
        </p:nvSpPr>
        <p:spPr>
          <a:xfrm>
            <a:off x="1286340" y="3460198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0577A08-D2CA-4AE1-90CE-5D1BDB5A0819}"/>
              </a:ext>
            </a:extLst>
          </p:cNvPr>
          <p:cNvSpPr/>
          <p:nvPr/>
        </p:nvSpPr>
        <p:spPr>
          <a:xfrm>
            <a:off x="1286341" y="902563"/>
            <a:ext cx="195309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88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te odaberi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https://www.e-sfera.hr/dodatni-digitalni-sadrzaji/b38ac2b1-2462-4e52-897b-44bd79b900c2/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14F998-E69B-4B1A-A064-5588D965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189" y="244475"/>
            <a:ext cx="5397531" cy="612969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54</a:t>
            </a:r>
          </a:p>
          <a:p>
            <a:r>
              <a:rPr lang="hr-HR" dirty="0" err="1"/>
              <a:t>Task</a:t>
            </a:r>
            <a:r>
              <a:rPr lang="hr-HR" dirty="0"/>
              <a:t> 1: Read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translate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saying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how </a:t>
            </a:r>
            <a:r>
              <a:rPr lang="hr-HR" dirty="0" err="1"/>
              <a:t>self</a:t>
            </a:r>
            <a:r>
              <a:rPr lang="hr-HR" dirty="0"/>
              <a:t>-</a:t>
            </a:r>
            <a:r>
              <a:rPr lang="hr-HR" dirty="0" err="1"/>
              <a:t>reliant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are.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write</a:t>
            </a:r>
            <a:r>
              <a:rPr lang="hr-HR" dirty="0"/>
              <a:t> a </a:t>
            </a:r>
            <a:r>
              <a:rPr lang="hr-HR" dirty="0" err="1"/>
              <a:t>report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r-HR" sz="2400" dirty="0" err="1" smtClean="0"/>
              <a:t>Example</a:t>
            </a:r>
            <a:r>
              <a:rPr lang="hr-HR" sz="2400" dirty="0" smtClean="0"/>
              <a:t>:</a:t>
            </a:r>
          </a:p>
          <a:p>
            <a:pPr marL="0" indent="0">
              <a:buNone/>
            </a:pPr>
            <a:r>
              <a:rPr lang="hr-HR" sz="2400" dirty="0" smtClean="0"/>
              <a:t>I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cooking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since</a:t>
            </a:r>
            <a:r>
              <a:rPr lang="hr-HR" sz="2400" dirty="0"/>
              <a:t> I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was</a:t>
            </a:r>
            <a:r>
              <a:rPr lang="hr-HR" sz="2400" dirty="0"/>
              <a:t> 10. </a:t>
            </a:r>
          </a:p>
          <a:p>
            <a:pPr marL="0" indent="0">
              <a:buNone/>
            </a:pPr>
            <a:r>
              <a:rPr lang="hr-HR" sz="2400" dirty="0"/>
              <a:t>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buying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groceries</a:t>
            </a:r>
            <a:r>
              <a:rPr lang="hr-HR" sz="2400" dirty="0"/>
              <a:t> </a:t>
            </a:r>
            <a:r>
              <a:rPr lang="hr-HR" sz="2400" dirty="0" err="1"/>
              <a:t>since</a:t>
            </a:r>
            <a:r>
              <a:rPr lang="hr-HR" sz="2400" dirty="0"/>
              <a:t> I </a:t>
            </a:r>
            <a:r>
              <a:rPr lang="hr-HR" sz="2400" dirty="0" err="1"/>
              <a:t>was</a:t>
            </a:r>
            <a:r>
              <a:rPr lang="hr-HR" sz="2400" dirty="0"/>
              <a:t> 11.</a:t>
            </a:r>
          </a:p>
          <a:p>
            <a:pPr marL="0" indent="0">
              <a:buNone/>
            </a:pPr>
            <a:r>
              <a:rPr lang="hr-HR" sz="2400" dirty="0"/>
              <a:t>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changing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lightbulbs</a:t>
            </a:r>
            <a:r>
              <a:rPr lang="hr-HR" sz="2400" dirty="0"/>
              <a:t> for </a:t>
            </a:r>
            <a:r>
              <a:rPr lang="hr-HR" sz="2400" dirty="0" err="1"/>
              <a:t>two</a:t>
            </a:r>
            <a:r>
              <a:rPr lang="hr-HR" sz="2400" dirty="0"/>
              <a:t> </a:t>
            </a:r>
            <a:r>
              <a:rPr lang="hr-HR" sz="2400" dirty="0" err="1"/>
              <a:t>months</a:t>
            </a:r>
            <a:r>
              <a:rPr lang="hr-HR" sz="2400" dirty="0"/>
              <a:t> </a:t>
            </a:r>
            <a:r>
              <a:rPr lang="hr-HR" sz="2400" dirty="0" err="1"/>
              <a:t>now</a:t>
            </a:r>
            <a:r>
              <a:rPr lang="hr-HR" sz="2400" dirty="0"/>
              <a:t>. </a:t>
            </a:r>
          </a:p>
          <a:p>
            <a:pPr marL="0" indent="0">
              <a:buNone/>
            </a:pPr>
            <a:r>
              <a:rPr lang="hr-HR" sz="2400" dirty="0"/>
              <a:t>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cleaning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house</a:t>
            </a:r>
            <a:r>
              <a:rPr lang="hr-HR" sz="2400" dirty="0"/>
              <a:t> for </a:t>
            </a:r>
            <a:r>
              <a:rPr lang="hr-HR" sz="2400" dirty="0" err="1"/>
              <a:t>two</a:t>
            </a:r>
            <a:r>
              <a:rPr lang="hr-HR" sz="2400" dirty="0"/>
              <a:t> </a:t>
            </a:r>
            <a:r>
              <a:rPr lang="hr-HR" sz="2400" dirty="0" err="1"/>
              <a:t>years</a:t>
            </a:r>
            <a:r>
              <a:rPr lang="hr-HR" sz="2400" dirty="0"/>
              <a:t>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8D9A50-CA30-4475-AD4F-8304145CCF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48275" cy="6861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414549-7E89-4974-9D9E-7AD6E29AA5AD}"/>
              </a:ext>
            </a:extLst>
          </p:cNvPr>
          <p:cNvSpPr txBox="1"/>
          <p:nvPr/>
        </p:nvSpPr>
        <p:spPr>
          <a:xfrm>
            <a:off x="2769833" y="1660124"/>
            <a:ext cx="2201662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Očekuj manje od drugih, a više od sebe. 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02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2C3553-193B-4CC3-A5D2-B7CDFD3C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687" y="147745"/>
            <a:ext cx="6036815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5: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. </a:t>
            </a:r>
            <a:r>
              <a:rPr lang="hr-HR" dirty="0" err="1"/>
              <a:t>Is</a:t>
            </a:r>
            <a:r>
              <a:rPr lang="hr-HR" dirty="0"/>
              <a:t> Lucas </a:t>
            </a:r>
            <a:r>
              <a:rPr lang="hr-HR" dirty="0" err="1"/>
              <a:t>self</a:t>
            </a:r>
            <a:r>
              <a:rPr lang="hr-HR" dirty="0"/>
              <a:t>-</a:t>
            </a:r>
            <a:r>
              <a:rPr lang="hr-HR" dirty="0" err="1"/>
              <a:t>relient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Lucas </a:t>
            </a:r>
            <a:r>
              <a:rPr lang="hr-HR" dirty="0" err="1"/>
              <a:t>been</a:t>
            </a:r>
            <a:r>
              <a:rPr lang="hr-HR" dirty="0"/>
              <a:t> </a:t>
            </a:r>
            <a:r>
              <a:rPr lang="hr-HR" dirty="0" err="1"/>
              <a:t>doing</a:t>
            </a:r>
            <a:r>
              <a:rPr lang="hr-HR" dirty="0" smtClean="0"/>
              <a:t>…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5812F9-A33E-4728-B917-E658A424BE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55581" cy="687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E298B0-C452-4D09-A805-B00570F2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4170"/>
          <a:stretch/>
        </p:blipFill>
        <p:spPr>
          <a:xfrm>
            <a:off x="978580" y="3235825"/>
            <a:ext cx="4738639" cy="24636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DFE2F0-489B-43AE-9A3C-0DCA5BCBF851}"/>
              </a:ext>
            </a:extLst>
          </p:cNvPr>
          <p:cNvSpPr txBox="1"/>
          <p:nvPr/>
        </p:nvSpPr>
        <p:spPr>
          <a:xfrm>
            <a:off x="6072326" y="3313482"/>
            <a:ext cx="5752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Lucas </a:t>
            </a:r>
            <a:r>
              <a:rPr lang="en-US" b="1" i="1" dirty="0">
                <a:solidFill>
                  <a:srgbClr val="FF0000"/>
                </a:solidFill>
              </a:rPr>
              <a:t>has been doing </a:t>
            </a:r>
            <a:r>
              <a:rPr lang="en-US" i="1" dirty="0">
                <a:solidFill>
                  <a:srgbClr val="FF0000"/>
                </a:solidFill>
              </a:rPr>
              <a:t>wall climbing since he was 6.</a:t>
            </a:r>
          </a:p>
          <a:p>
            <a:r>
              <a:rPr lang="en-US" i="1" dirty="0">
                <a:solidFill>
                  <a:srgbClr val="FF0000"/>
                </a:solidFill>
              </a:rPr>
              <a:t>He </a:t>
            </a:r>
            <a:r>
              <a:rPr lang="en-US" b="1" i="1" dirty="0">
                <a:solidFill>
                  <a:srgbClr val="FF0000"/>
                </a:solidFill>
              </a:rPr>
              <a:t>has been making </a:t>
            </a:r>
            <a:r>
              <a:rPr lang="en-US" i="1" dirty="0">
                <a:solidFill>
                  <a:srgbClr val="FF0000"/>
                </a:solidFill>
              </a:rPr>
              <a:t>shopping lists, buying groceries and cooking since he was 11.</a:t>
            </a:r>
          </a:p>
          <a:p>
            <a:r>
              <a:rPr lang="en-US" i="1" dirty="0">
                <a:solidFill>
                  <a:srgbClr val="FF0000"/>
                </a:solidFill>
              </a:rPr>
              <a:t>He </a:t>
            </a:r>
            <a:r>
              <a:rPr lang="en-US" b="1" i="1" dirty="0">
                <a:solidFill>
                  <a:srgbClr val="FF0000"/>
                </a:solidFill>
              </a:rPr>
              <a:t>has been cleaning </a:t>
            </a:r>
            <a:r>
              <a:rPr lang="en-US" i="1" dirty="0">
                <a:solidFill>
                  <a:srgbClr val="FF0000"/>
                </a:solidFill>
              </a:rPr>
              <a:t>their flat and doing laundry for as long as he can remember.</a:t>
            </a:r>
          </a:p>
          <a:p>
            <a:r>
              <a:rPr lang="en-US" i="1" dirty="0">
                <a:solidFill>
                  <a:srgbClr val="FF0000"/>
                </a:solidFill>
              </a:rPr>
              <a:t>He </a:t>
            </a:r>
            <a:r>
              <a:rPr lang="en-US" b="1" i="1" dirty="0">
                <a:solidFill>
                  <a:srgbClr val="FF0000"/>
                </a:solidFill>
              </a:rPr>
              <a:t>has been going </a:t>
            </a:r>
            <a:r>
              <a:rPr lang="en-US" i="1" dirty="0">
                <a:solidFill>
                  <a:srgbClr val="FF0000"/>
                </a:solidFill>
              </a:rPr>
              <a:t>to the gym by himself since he was 10.</a:t>
            </a:r>
          </a:p>
          <a:p>
            <a:r>
              <a:rPr lang="en-US" i="1" dirty="0">
                <a:solidFill>
                  <a:srgbClr val="FF0000"/>
                </a:solidFill>
              </a:rPr>
              <a:t>He </a:t>
            </a:r>
            <a:r>
              <a:rPr lang="en-US" b="1" i="1" dirty="0">
                <a:solidFill>
                  <a:srgbClr val="FF0000"/>
                </a:solidFill>
              </a:rPr>
              <a:t>has been preparing </a:t>
            </a:r>
            <a:r>
              <a:rPr lang="en-US" i="1" dirty="0">
                <a:solidFill>
                  <a:srgbClr val="FF0000"/>
                </a:solidFill>
              </a:rPr>
              <a:t>for the regional competition for the last couple of months.</a:t>
            </a:r>
          </a:p>
        </p:txBody>
      </p:sp>
    </p:spTree>
    <p:extLst>
      <p:ext uri="{BB962C8B-B14F-4D97-AF65-F5344CB8AC3E}">
        <p14:creationId xmlns:p14="http://schemas.microsoft.com/office/powerpoint/2010/main" xmlns="" val="12956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B570BF-FCBB-4A57-A87F-DEADA0E7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95850" cy="709072"/>
          </a:xfrm>
        </p:spPr>
        <p:txBody>
          <a:bodyPr/>
          <a:lstStyle/>
          <a:p>
            <a:r>
              <a:rPr lang="hr-HR" dirty="0"/>
              <a:t>Zapiši u bilježnicu: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E8F778-4740-466E-8F1B-42D3FBDF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3050"/>
            <a:ext cx="6619874" cy="4633913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perfect</a:t>
            </a:r>
            <a:r>
              <a:rPr lang="hr-HR" dirty="0"/>
              <a:t> </a:t>
            </a:r>
            <a:r>
              <a:rPr lang="hr-HR" dirty="0" err="1"/>
              <a:t>continuous</a:t>
            </a:r>
            <a:endParaRPr lang="hr-HR" dirty="0"/>
          </a:p>
          <a:p>
            <a:pPr marL="0" indent="0">
              <a:buNone/>
            </a:pPr>
            <a:r>
              <a:rPr lang="hr-HR" dirty="0" err="1"/>
              <a:t>We</a:t>
            </a:r>
            <a:r>
              <a:rPr lang="hr-HR" dirty="0"/>
              <a:t> use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present</a:t>
            </a:r>
            <a:r>
              <a:rPr lang="hr-HR" b="1" dirty="0"/>
              <a:t> </a:t>
            </a:r>
            <a:r>
              <a:rPr lang="hr-HR" b="1" dirty="0" err="1"/>
              <a:t>perfect</a:t>
            </a:r>
            <a:r>
              <a:rPr lang="hr-HR" b="1" dirty="0"/>
              <a:t> </a:t>
            </a:r>
            <a:r>
              <a:rPr lang="hr-HR" b="1" dirty="0" err="1"/>
              <a:t>continuous</a:t>
            </a:r>
            <a:r>
              <a:rPr lang="hr-HR" b="1" dirty="0"/>
              <a:t> </a:t>
            </a:r>
            <a:r>
              <a:rPr lang="hr-HR" dirty="0"/>
              <a:t>to talk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action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started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continues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moment. </a:t>
            </a:r>
          </a:p>
          <a:p>
            <a:pPr marL="0" indent="0">
              <a:buNone/>
            </a:pPr>
            <a:r>
              <a:rPr lang="hr-HR" i="1" dirty="0"/>
              <a:t>I/You/</a:t>
            </a:r>
            <a:r>
              <a:rPr lang="hr-HR" i="1" dirty="0" err="1"/>
              <a:t>We</a:t>
            </a:r>
            <a:r>
              <a:rPr lang="hr-HR" i="1" dirty="0"/>
              <a:t>/</a:t>
            </a:r>
            <a:r>
              <a:rPr lang="hr-HR" i="1" dirty="0" err="1"/>
              <a:t>They</a:t>
            </a:r>
            <a:r>
              <a:rPr lang="hr-HR" i="1" dirty="0"/>
              <a:t> </a:t>
            </a:r>
            <a:r>
              <a:rPr lang="hr-HR" b="1" i="1" dirty="0" err="1"/>
              <a:t>have</a:t>
            </a:r>
            <a:r>
              <a:rPr lang="hr-HR" b="1" i="1" dirty="0"/>
              <a:t> </a:t>
            </a:r>
            <a:r>
              <a:rPr lang="hr-HR" b="1" i="1" dirty="0" err="1"/>
              <a:t>been</a:t>
            </a:r>
            <a:r>
              <a:rPr lang="hr-HR" b="1" i="1" dirty="0"/>
              <a:t> </a:t>
            </a:r>
            <a:r>
              <a:rPr lang="hr-HR" b="1" i="1" dirty="0" err="1"/>
              <a:t>living</a:t>
            </a:r>
            <a:r>
              <a:rPr lang="hr-HR" b="1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London </a:t>
            </a:r>
            <a:r>
              <a:rPr lang="hr-HR" i="1" dirty="0" err="1"/>
              <a:t>since</a:t>
            </a:r>
            <a:r>
              <a:rPr lang="hr-HR" i="1" dirty="0"/>
              <a:t> 2014. </a:t>
            </a:r>
            <a:r>
              <a:rPr lang="hr-HR" dirty="0"/>
              <a:t>(I/You/</a:t>
            </a:r>
            <a:r>
              <a:rPr lang="hr-HR" dirty="0" err="1"/>
              <a:t>We</a:t>
            </a:r>
            <a:r>
              <a:rPr lang="hr-HR" dirty="0"/>
              <a:t>/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still</a:t>
            </a:r>
            <a:r>
              <a:rPr lang="hr-HR" dirty="0"/>
              <a:t> live </a:t>
            </a:r>
            <a:r>
              <a:rPr lang="hr-HR" dirty="0" err="1"/>
              <a:t>there</a:t>
            </a:r>
            <a:r>
              <a:rPr lang="hr-HR" dirty="0"/>
              <a:t>.)</a:t>
            </a:r>
          </a:p>
          <a:p>
            <a:pPr marL="0" indent="0">
              <a:buNone/>
            </a:pPr>
            <a:r>
              <a:rPr lang="hr-HR" i="1" dirty="0"/>
              <a:t>He/</a:t>
            </a:r>
            <a:r>
              <a:rPr lang="hr-HR" i="1" dirty="0" err="1"/>
              <a:t>She</a:t>
            </a:r>
            <a:r>
              <a:rPr lang="hr-HR" i="1" dirty="0"/>
              <a:t>/</a:t>
            </a:r>
            <a:r>
              <a:rPr lang="hr-HR" i="1" dirty="0" err="1"/>
              <a:t>It</a:t>
            </a:r>
            <a:r>
              <a:rPr lang="hr-HR" i="1" dirty="0"/>
              <a:t> </a:t>
            </a:r>
            <a:r>
              <a:rPr lang="hr-HR" b="1" i="1" dirty="0" err="1"/>
              <a:t>has</a:t>
            </a:r>
            <a:r>
              <a:rPr lang="hr-HR" b="1" i="1" dirty="0"/>
              <a:t> </a:t>
            </a:r>
            <a:r>
              <a:rPr lang="hr-HR" b="1" i="1" dirty="0" err="1"/>
              <a:t>been</a:t>
            </a:r>
            <a:r>
              <a:rPr lang="hr-HR" b="1" i="1" dirty="0"/>
              <a:t> waiting </a:t>
            </a:r>
            <a:r>
              <a:rPr lang="hr-HR" i="1" dirty="0"/>
              <a:t>for </a:t>
            </a:r>
            <a:r>
              <a:rPr lang="hr-HR" i="1" dirty="0" err="1"/>
              <a:t>hours</a:t>
            </a:r>
            <a:r>
              <a:rPr lang="hr-HR" i="1" dirty="0"/>
              <a:t>. </a:t>
            </a:r>
            <a:r>
              <a:rPr lang="hr-HR" dirty="0"/>
              <a:t>(He/</a:t>
            </a:r>
            <a:r>
              <a:rPr lang="hr-HR" dirty="0" err="1"/>
              <a:t>She</a:t>
            </a:r>
            <a:r>
              <a:rPr lang="hr-HR" dirty="0"/>
              <a:t>/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still</a:t>
            </a:r>
            <a:r>
              <a:rPr lang="hr-HR" dirty="0"/>
              <a:t> waiting.)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80C3EA-DA32-46C6-9625-F8499752D9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9678" y="2299497"/>
            <a:ext cx="3871029" cy="22590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8732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A8391F-AD0C-49DE-A5A4-3654AF3F5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937" y="387350"/>
            <a:ext cx="5669288" cy="1517650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Find</a:t>
            </a:r>
            <a:r>
              <a:rPr lang="hr-HR" dirty="0"/>
              <a:t> at </a:t>
            </a:r>
            <a:r>
              <a:rPr lang="hr-HR" dirty="0" err="1"/>
              <a:t>least</a:t>
            </a:r>
            <a:r>
              <a:rPr lang="hr-HR" dirty="0"/>
              <a:t> </a:t>
            </a:r>
            <a:r>
              <a:rPr lang="hr-HR" dirty="0" err="1"/>
              <a:t>five</a:t>
            </a:r>
            <a:r>
              <a:rPr lang="hr-HR" dirty="0"/>
              <a:t> </a:t>
            </a:r>
            <a:r>
              <a:rPr lang="hr-HR" dirty="0" err="1"/>
              <a:t>benefits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doing</a:t>
            </a:r>
            <a:r>
              <a:rPr lang="hr-HR" dirty="0"/>
              <a:t> </a:t>
            </a:r>
            <a:r>
              <a:rPr lang="hr-HR" dirty="0" err="1"/>
              <a:t>sports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underline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BC3847-FB27-49C9-A033-391D2C6C3E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42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43F930-4A18-449F-8E58-E0C37DD581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069" y="1857374"/>
            <a:ext cx="7638521" cy="47720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3AF798D-5392-4CD8-AAD2-098F397D2DC9}"/>
              </a:ext>
            </a:extLst>
          </p:cNvPr>
          <p:cNvCxnSpPr/>
          <p:nvPr/>
        </p:nvCxnSpPr>
        <p:spPr>
          <a:xfrm>
            <a:off x="2317072" y="4900474"/>
            <a:ext cx="257452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4EAB0A-3A8E-4641-81B7-7425E01AEAF6}"/>
              </a:ext>
            </a:extLst>
          </p:cNvPr>
          <p:cNvCxnSpPr/>
          <p:nvPr/>
        </p:nvCxnSpPr>
        <p:spPr>
          <a:xfrm>
            <a:off x="5548544" y="4909351"/>
            <a:ext cx="189094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775A23D-1D76-40C1-A69E-BC893B972F44}"/>
              </a:ext>
            </a:extLst>
          </p:cNvPr>
          <p:cNvCxnSpPr/>
          <p:nvPr/>
        </p:nvCxnSpPr>
        <p:spPr>
          <a:xfrm>
            <a:off x="6516210" y="5131293"/>
            <a:ext cx="84337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8337C1C-5904-4544-A047-D48A4604CD8B}"/>
              </a:ext>
            </a:extLst>
          </p:cNvPr>
          <p:cNvCxnSpPr/>
          <p:nvPr/>
        </p:nvCxnSpPr>
        <p:spPr>
          <a:xfrm>
            <a:off x="2317072" y="5353235"/>
            <a:ext cx="14648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184F209-8600-432A-A091-92D385780244}"/>
              </a:ext>
            </a:extLst>
          </p:cNvPr>
          <p:cNvCxnSpPr/>
          <p:nvPr/>
        </p:nvCxnSpPr>
        <p:spPr>
          <a:xfrm>
            <a:off x="6516210" y="5335480"/>
            <a:ext cx="10475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3A7BE09-D635-477C-A113-4BCAF8A06C19}"/>
              </a:ext>
            </a:extLst>
          </p:cNvPr>
          <p:cNvCxnSpPr/>
          <p:nvPr/>
        </p:nvCxnSpPr>
        <p:spPr>
          <a:xfrm>
            <a:off x="2050742" y="5450889"/>
            <a:ext cx="67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511C4DE-4675-468D-9533-AA830507EBC4}"/>
              </a:ext>
            </a:extLst>
          </p:cNvPr>
          <p:cNvCxnSpPr/>
          <p:nvPr/>
        </p:nvCxnSpPr>
        <p:spPr>
          <a:xfrm>
            <a:off x="2317072" y="5548544"/>
            <a:ext cx="16512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0BC48F6-ACB6-4923-82A3-3FBFB481F0CB}"/>
              </a:ext>
            </a:extLst>
          </p:cNvPr>
          <p:cNvCxnSpPr/>
          <p:nvPr/>
        </p:nvCxnSpPr>
        <p:spPr>
          <a:xfrm>
            <a:off x="4474346" y="5539666"/>
            <a:ext cx="30894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84BBDFB-23BF-4A52-8B69-E4F714339F77}"/>
              </a:ext>
            </a:extLst>
          </p:cNvPr>
          <p:cNvCxnSpPr/>
          <p:nvPr/>
        </p:nvCxnSpPr>
        <p:spPr>
          <a:xfrm>
            <a:off x="2317072" y="5734975"/>
            <a:ext cx="12606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DA4C8E9-E295-4565-AA6D-B6202DFA6B28}"/>
              </a:ext>
            </a:extLst>
          </p:cNvPr>
          <p:cNvCxnSpPr/>
          <p:nvPr/>
        </p:nvCxnSpPr>
        <p:spPr>
          <a:xfrm>
            <a:off x="6587231" y="5734975"/>
            <a:ext cx="8522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FF34C3E-9714-4733-B97C-995E95A420CD}"/>
              </a:ext>
            </a:extLst>
          </p:cNvPr>
          <p:cNvCxnSpPr/>
          <p:nvPr/>
        </p:nvCxnSpPr>
        <p:spPr>
          <a:xfrm>
            <a:off x="2317072" y="5983550"/>
            <a:ext cx="20063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518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9A9D6-060D-404B-A303-9E1E33B8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224" y="1342902"/>
            <a:ext cx="5995295" cy="1338155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8: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C0418A-3AF2-4925-9481-C15AA38C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256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E2EE1A-1E08-4CF7-83E1-D028EE56AA25}"/>
              </a:ext>
            </a:extLst>
          </p:cNvPr>
          <p:cNvSpPr txBox="1"/>
          <p:nvPr/>
        </p:nvSpPr>
        <p:spPr>
          <a:xfrm>
            <a:off x="6158686" y="3595457"/>
            <a:ext cx="5086905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Jesi</a:t>
            </a:r>
            <a:r>
              <a:rPr lang="en-US" dirty="0"/>
              <a:t> li se </a:t>
            </a:r>
            <a:r>
              <a:rPr lang="en-US" dirty="0" err="1"/>
              <a:t>ikada</a:t>
            </a:r>
            <a:r>
              <a:rPr lang="en-US" dirty="0"/>
              <a:t> </a:t>
            </a:r>
            <a:r>
              <a:rPr lang="en-US" dirty="0" err="1"/>
              <a:t>bavio</a:t>
            </a:r>
            <a:r>
              <a:rPr lang="en-US" dirty="0"/>
              <a:t>/la </a:t>
            </a:r>
            <a:r>
              <a:rPr lang="en-US" dirty="0" err="1"/>
              <a:t>penjanjem</a:t>
            </a:r>
            <a:r>
              <a:rPr lang="en-US" dirty="0"/>
              <a:t>?</a:t>
            </a:r>
          </a:p>
          <a:p>
            <a:r>
              <a:rPr lang="en-US" dirty="0"/>
              <a:t>2. Koliko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sportova</a:t>
            </a:r>
            <a:r>
              <a:rPr lang="en-US" dirty="0"/>
              <a:t> </a:t>
            </a:r>
            <a:r>
              <a:rPr lang="en-US" dirty="0" err="1"/>
              <a:t>probao</a:t>
            </a:r>
            <a:r>
              <a:rPr lang="en-US" dirty="0"/>
              <a:t>/la do </a:t>
            </a:r>
            <a:r>
              <a:rPr lang="en-US" dirty="0" err="1"/>
              <a:t>sada</a:t>
            </a:r>
            <a:r>
              <a:rPr lang="en-US" dirty="0"/>
              <a:t>?</a:t>
            </a:r>
          </a:p>
          <a:p>
            <a:r>
              <a:rPr lang="en-US" dirty="0"/>
              <a:t>3. </a:t>
            </a:r>
            <a:r>
              <a:rPr lang="en-US" dirty="0" err="1"/>
              <a:t>Baviš</a:t>
            </a:r>
            <a:r>
              <a:rPr lang="en-US" dirty="0"/>
              <a:t> li se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sportom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?</a:t>
            </a:r>
          </a:p>
          <a:p>
            <a:r>
              <a:rPr lang="en-US" dirty="0"/>
              <a:t>4. </a:t>
            </a:r>
            <a:r>
              <a:rPr lang="en-US" dirty="0" err="1"/>
              <a:t>Zašto</a:t>
            </a:r>
            <a:r>
              <a:rPr lang="en-US" dirty="0"/>
              <a:t> je </a:t>
            </a:r>
            <a:r>
              <a:rPr lang="en-US" dirty="0" err="1"/>
              <a:t>važno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samostalan</a:t>
            </a:r>
            <a:r>
              <a:rPr lang="en-US" dirty="0"/>
              <a:t>?</a:t>
            </a:r>
          </a:p>
          <a:p>
            <a:r>
              <a:rPr lang="en-US" dirty="0"/>
              <a:t>5. </a:t>
            </a:r>
            <a:r>
              <a:rPr lang="en-US" dirty="0" err="1"/>
              <a:t>Smatraju</a:t>
            </a:r>
            <a:r>
              <a:rPr lang="en-US" dirty="0"/>
              <a:t> li </a:t>
            </a:r>
            <a:r>
              <a:rPr lang="en-US" dirty="0" err="1"/>
              <a:t>tvoji</a:t>
            </a:r>
            <a:r>
              <a:rPr lang="en-US" dirty="0"/>
              <a:t> </a:t>
            </a:r>
            <a:r>
              <a:rPr lang="en-US" dirty="0" err="1"/>
              <a:t>roditelji</a:t>
            </a:r>
            <a:r>
              <a:rPr lang="en-US" dirty="0"/>
              <a:t> da </a:t>
            </a:r>
            <a:r>
              <a:rPr lang="en-US" dirty="0" err="1"/>
              <a:t>djeca</a:t>
            </a:r>
            <a:r>
              <a:rPr lang="en-US" dirty="0"/>
              <a:t> </a:t>
            </a:r>
            <a:r>
              <a:rPr lang="en-US" dirty="0" err="1"/>
              <a:t>trebaju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samostalna</a:t>
            </a:r>
            <a:r>
              <a:rPr lang="en-US" dirty="0"/>
              <a:t>?</a:t>
            </a:r>
          </a:p>
          <a:p>
            <a:r>
              <a:rPr lang="en-US" dirty="0"/>
              <a:t>6. </a:t>
            </a:r>
            <a:r>
              <a:rPr lang="en-US" dirty="0" err="1"/>
              <a:t>Trebaju</a:t>
            </a:r>
            <a:r>
              <a:rPr lang="en-US" dirty="0"/>
              <a:t> li </a:t>
            </a:r>
            <a:r>
              <a:rPr lang="en-US" dirty="0" err="1"/>
              <a:t>djeca</a:t>
            </a:r>
            <a:r>
              <a:rPr lang="en-US" dirty="0"/>
              <a:t> </a:t>
            </a:r>
            <a:r>
              <a:rPr lang="en-US" dirty="0" err="1"/>
              <a:t>učiti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ekonomiji</a:t>
            </a:r>
            <a:r>
              <a:rPr lang="en-US" dirty="0"/>
              <a:t> u </a:t>
            </a:r>
            <a:r>
              <a:rPr lang="en-US" dirty="0" err="1"/>
              <a:t>školi</a:t>
            </a:r>
            <a:r>
              <a:rPr lang="en-US" dirty="0"/>
              <a:t>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F238464-619F-4CF6-8E26-B0AC4CC97140}"/>
              </a:ext>
            </a:extLst>
          </p:cNvPr>
          <p:cNvSpPr/>
          <p:nvPr/>
        </p:nvSpPr>
        <p:spPr>
          <a:xfrm>
            <a:off x="4785064" y="4646493"/>
            <a:ext cx="1310936" cy="36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FC9728-16BA-4B5E-9A6D-A62414CC85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57" y="3530679"/>
            <a:ext cx="3973021" cy="25976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675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E09D74-60C8-49EC-972E-B792E8304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675" y="935037"/>
            <a:ext cx="3295649" cy="4351338"/>
          </a:xfrm>
        </p:spPr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55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Guess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word.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174466-1553-4C77-B333-F5CB2D0338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37" y="1010464"/>
            <a:ext cx="7767454" cy="38205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B2E3B9-FBDB-44D5-B346-4EBA07CBB527}"/>
              </a:ext>
            </a:extLst>
          </p:cNvPr>
          <p:cNvSpPr txBox="1"/>
          <p:nvPr/>
        </p:nvSpPr>
        <p:spPr>
          <a:xfrm>
            <a:off x="5859262" y="2150161"/>
            <a:ext cx="216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i    g   h  t      b   u   l   b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0AF98F-8849-4F3F-A945-E03645EA8083}"/>
              </a:ext>
            </a:extLst>
          </p:cNvPr>
          <p:cNvSpPr txBox="1"/>
          <p:nvPr/>
        </p:nvSpPr>
        <p:spPr>
          <a:xfrm>
            <a:off x="6196614" y="2966678"/>
            <a:ext cx="216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 a   n   d    A   i    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6D6D70-16BD-4ED9-B64A-733DB03A0AF7}"/>
              </a:ext>
            </a:extLst>
          </p:cNvPr>
          <p:cNvSpPr txBox="1"/>
          <p:nvPr/>
        </p:nvSpPr>
        <p:spPr>
          <a:xfrm>
            <a:off x="3974236" y="3530039"/>
            <a:ext cx="216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r   o   c   e   r   i   e   s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1664CA-2A6E-4992-BF90-F5CD5521C41C}"/>
              </a:ext>
            </a:extLst>
          </p:cNvPr>
          <p:cNvSpPr txBox="1"/>
          <p:nvPr/>
        </p:nvSpPr>
        <p:spPr>
          <a:xfrm>
            <a:off x="4141433" y="4047609"/>
            <a:ext cx="2987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h  o   p   </a:t>
            </a:r>
            <a:r>
              <a:rPr lang="hr-HR" sz="1600" dirty="0" err="1">
                <a:solidFill>
                  <a:srgbClr val="FF0000"/>
                </a:solidFill>
              </a:rPr>
              <a:t>p</a:t>
            </a:r>
            <a:r>
              <a:rPr lang="hr-HR" sz="1600" dirty="0">
                <a:solidFill>
                  <a:srgbClr val="FF0000"/>
                </a:solidFill>
              </a:rPr>
              <a:t>   i   n   g       l    i    s   t 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050135-0787-41C1-BD8E-3A88A92ACECC}"/>
              </a:ext>
            </a:extLst>
          </p:cNvPr>
          <p:cNvSpPr txBox="1"/>
          <p:nvPr/>
        </p:nvSpPr>
        <p:spPr>
          <a:xfrm>
            <a:off x="4864962" y="4270032"/>
            <a:ext cx="256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i   n   d  e   p  e   n   d  e  n   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BFA824-C3F6-44B7-995F-72CCE89F96E3}"/>
              </a:ext>
            </a:extLst>
          </p:cNvPr>
          <p:cNvSpPr txBox="1"/>
          <p:nvPr/>
        </p:nvSpPr>
        <p:spPr>
          <a:xfrm>
            <a:off x="6641976" y="2427235"/>
            <a:ext cx="1413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u  t    </a:t>
            </a:r>
            <a:r>
              <a:rPr lang="hr-HR" sz="1600" dirty="0" err="1">
                <a:solidFill>
                  <a:srgbClr val="FF0000"/>
                </a:solidFill>
              </a:rPr>
              <a:t>t</a:t>
            </a:r>
            <a:r>
              <a:rPr lang="hr-HR" sz="1600" dirty="0">
                <a:solidFill>
                  <a:srgbClr val="FF0000"/>
                </a:solidFill>
              </a:rPr>
              <a:t>   o   n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050478-DEA0-4EC5-9203-75C1B1F9C4E3}"/>
              </a:ext>
            </a:extLst>
          </p:cNvPr>
          <p:cNvSpPr txBox="1"/>
          <p:nvPr/>
        </p:nvSpPr>
        <p:spPr>
          <a:xfrm>
            <a:off x="6140388" y="2693065"/>
            <a:ext cx="216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u    i    t   c   a   s   e  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8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2213D-3A73-464F-8423-FF41ADD5A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664" y="964491"/>
            <a:ext cx="2760216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sports</a:t>
            </a:r>
            <a:r>
              <a:rPr lang="hr-HR" dirty="0"/>
              <a:t> to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definitions</a:t>
            </a:r>
            <a:r>
              <a:rPr lang="hr-HR" dirty="0" smtClean="0"/>
              <a:t>.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27441F-BF5B-44F9-9073-0FC6AF4CF0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925" y="670388"/>
            <a:ext cx="7225993" cy="55065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8B965F-C7A5-4AED-84B1-A9B8037E5B6D}"/>
              </a:ext>
            </a:extLst>
          </p:cNvPr>
          <p:cNvSpPr txBox="1"/>
          <p:nvPr/>
        </p:nvSpPr>
        <p:spPr>
          <a:xfrm>
            <a:off x="6096000" y="1653288"/>
            <a:ext cx="3580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</a:p>
          <a:p>
            <a:r>
              <a:rPr lang="hr-HR" i="1" dirty="0">
                <a:solidFill>
                  <a:srgbClr val="FF0000"/>
                </a:solidFill>
              </a:rPr>
              <a:t>7</a:t>
            </a: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8</a:t>
            </a:r>
          </a:p>
          <a:p>
            <a:endParaRPr lang="hr-HR" sz="1050" i="1" dirty="0">
              <a:solidFill>
                <a:srgbClr val="FF0000"/>
              </a:solidFill>
            </a:endParaRP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4</a:t>
            </a:r>
          </a:p>
          <a:p>
            <a:r>
              <a:rPr lang="hr-HR" i="1" dirty="0">
                <a:solidFill>
                  <a:srgbClr val="FF0000"/>
                </a:solidFill>
              </a:rPr>
              <a:t>2</a:t>
            </a:r>
          </a:p>
          <a:p>
            <a:r>
              <a:rPr lang="hr-HR" i="1" dirty="0">
                <a:solidFill>
                  <a:srgbClr val="FF0000"/>
                </a:solidFill>
              </a:rPr>
              <a:t>9</a:t>
            </a: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6</a:t>
            </a:r>
          </a:p>
          <a:p>
            <a:r>
              <a:rPr lang="hr-HR" i="1" dirty="0">
                <a:solidFill>
                  <a:srgbClr val="FF0000"/>
                </a:solidFill>
              </a:rPr>
              <a:t>5</a:t>
            </a:r>
          </a:p>
          <a:p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65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EF3A5D-144E-40FA-8770-747FADF6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071" y="3429000"/>
            <a:ext cx="9616909" cy="2666476"/>
          </a:xfrm>
        </p:spPr>
        <p:txBody>
          <a:bodyPr>
            <a:normAutofit fontScale="70000" lnSpcReduction="20000"/>
          </a:bodyPr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Which</a:t>
            </a:r>
            <a:r>
              <a:rPr lang="hr-HR" dirty="0"/>
              <a:t> sport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recommend</a:t>
            </a:r>
            <a:r>
              <a:rPr lang="hr-HR" dirty="0"/>
              <a:t> to… </a:t>
            </a: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Koji bi sport preporučio nekome tko…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voli provoditi vrijeme u prirodi?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voli plivati?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ima puno pustolovnog duha?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voli biti dio tima?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pokazuje interes za Japansku kulturu?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je umjetnički nastrojen? 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4EF1DB-CF2E-4963-870A-D5CA4028F7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849" y="490491"/>
            <a:ext cx="7960827" cy="27368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1076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592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3: Lesson 3  How self-reliant are you?</vt:lpstr>
      <vt:lpstr>Slide 2</vt:lpstr>
      <vt:lpstr>Slide 3</vt:lpstr>
      <vt:lpstr>Zapiši u bilježnicu: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193</cp:revision>
  <dcterms:created xsi:type="dcterms:W3CDTF">2021-09-01T06:25:32Z</dcterms:created>
  <dcterms:modified xsi:type="dcterms:W3CDTF">2022-01-10T09:23:16Z</dcterms:modified>
</cp:coreProperties>
</file>